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3" r:id="rId3"/>
  </p:sldMasterIdLst>
  <p:notesMasterIdLst>
    <p:notesMasterId r:id="rId4"/>
  </p:notesMasterIdLst>
  <p:sldIdLst>
    <p:sldId id="256" r:id="rId5"/>
    <p:sldId id="257" r:id="rId6"/>
    <p:sldId id="258" r:id="rId7"/>
    <p:sldId id="259" r:id="rId8"/>
    <p:sldId id="260" r:id="rId9"/>
    <p:sldId id="261" r:id="rId10"/>
    <p:sldId id="262" r:id="rId1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slide" Target="slides/slide7.xml"/><Relationship Id="rId10" Type="http://schemas.openxmlformats.org/officeDocument/2006/relationships/slide" Target="slides/slide6.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ru-RU"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 name="Google Shape;6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 name="Google Shape;6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 name="Google Shape;7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2f946389bc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 name="Google Shape;88;g12f946389bc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2f946389bc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g12f946389bc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2f946389bc_1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g12f946389bc_1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 Id="rId4" Type="http://schemas.openxmlformats.org/officeDocument/2006/relationships/image" Target="../media/image1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t Title">
  <p:cSld name="Hat Title">
    <p:spTree>
      <p:nvGrpSpPr>
        <p:cNvPr id="15"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b="48522" l="23307" r="589" t="-1"/>
          <a:stretch/>
        </p:blipFill>
        <p:spPr>
          <a:xfrm>
            <a:off x="0" y="4385951"/>
            <a:ext cx="6421426" cy="2472050"/>
          </a:xfrm>
          <a:prstGeom prst="rect">
            <a:avLst/>
          </a:prstGeom>
          <a:noFill/>
          <a:ln>
            <a:noFill/>
          </a:ln>
        </p:spPr>
      </p:pic>
      <p:pic>
        <p:nvPicPr>
          <p:cNvPr id="17" name="Google Shape;17;p2"/>
          <p:cNvPicPr preferRelativeResize="0"/>
          <p:nvPr/>
        </p:nvPicPr>
        <p:blipFill rotWithShape="1">
          <a:blip r:embed="rId3">
            <a:alphaModFix/>
          </a:blip>
          <a:srcRect b="0" l="0" r="0" t="0"/>
          <a:stretch/>
        </p:blipFill>
        <p:spPr>
          <a:xfrm>
            <a:off x="2513812" y="2213452"/>
            <a:ext cx="6919275" cy="2431097"/>
          </a:xfrm>
          <a:prstGeom prst="rect">
            <a:avLst/>
          </a:prstGeom>
          <a:noFill/>
          <a:ln>
            <a:noFill/>
          </a:ln>
        </p:spPr>
      </p:pic>
      <p:pic>
        <p:nvPicPr>
          <p:cNvPr id="18" name="Google Shape;18;p2"/>
          <p:cNvPicPr preferRelativeResize="0"/>
          <p:nvPr/>
        </p:nvPicPr>
        <p:blipFill rotWithShape="1">
          <a:blip r:embed="rId4">
            <a:alphaModFix/>
          </a:blip>
          <a:srcRect b="48522" l="23307" r="589" t="-1"/>
          <a:stretch/>
        </p:blipFill>
        <p:spPr>
          <a:xfrm rot="10800000">
            <a:off x="5770574" y="-1"/>
            <a:ext cx="6421426" cy="2472050"/>
          </a:xfrm>
          <a:prstGeom prst="rect">
            <a:avLst/>
          </a:prstGeom>
          <a:noFill/>
          <a:ln>
            <a:noFill/>
          </a:ln>
        </p:spPr>
      </p:pic>
      <p:grpSp>
        <p:nvGrpSpPr>
          <p:cNvPr id="19" name="Google Shape;19;p2"/>
          <p:cNvGrpSpPr/>
          <p:nvPr/>
        </p:nvGrpSpPr>
        <p:grpSpPr>
          <a:xfrm rot="5400000">
            <a:off x="442811" y="39917"/>
            <a:ext cx="130630" cy="563076"/>
            <a:chOff x="7081442" y="2246001"/>
            <a:chExt cx="130630" cy="563076"/>
          </a:xfrm>
        </p:grpSpPr>
        <p:sp>
          <p:nvSpPr>
            <p:cNvPr id="20" name="Google Shape;20;p2"/>
            <p:cNvSpPr/>
            <p:nvPr/>
          </p:nvSpPr>
          <p:spPr>
            <a:xfrm>
              <a:off x="7081443" y="2246001"/>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1" name="Google Shape;21;p2"/>
            <p:cNvSpPr/>
            <p:nvPr/>
          </p:nvSpPr>
          <p:spPr>
            <a:xfrm>
              <a:off x="7081442" y="247139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2" name="Google Shape;22;p2"/>
            <p:cNvSpPr/>
            <p:nvPr/>
          </p:nvSpPr>
          <p:spPr>
            <a:xfrm>
              <a:off x="7081442" y="267844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grpSp>
        <p:nvGrpSpPr>
          <p:cNvPr id="23" name="Google Shape;23;p2"/>
          <p:cNvGrpSpPr/>
          <p:nvPr/>
        </p:nvGrpSpPr>
        <p:grpSpPr>
          <a:xfrm rot="5400000">
            <a:off x="1230428" y="39917"/>
            <a:ext cx="130630" cy="563076"/>
            <a:chOff x="7081442" y="2246001"/>
            <a:chExt cx="130630" cy="563076"/>
          </a:xfrm>
        </p:grpSpPr>
        <p:sp>
          <p:nvSpPr>
            <p:cNvPr id="24" name="Google Shape;24;p2"/>
            <p:cNvSpPr/>
            <p:nvPr/>
          </p:nvSpPr>
          <p:spPr>
            <a:xfrm>
              <a:off x="7081443" y="2246001"/>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5" name="Google Shape;25;p2"/>
            <p:cNvSpPr/>
            <p:nvPr/>
          </p:nvSpPr>
          <p:spPr>
            <a:xfrm>
              <a:off x="7081442" y="247139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6" name="Google Shape;26;p2"/>
            <p:cNvSpPr/>
            <p:nvPr/>
          </p:nvSpPr>
          <p:spPr>
            <a:xfrm>
              <a:off x="7081442" y="267844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p:transition spd="slow">
    <p:fade thruBlk="1"/>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27" name="Shape 27"/>
        <p:cNvGrpSpPr/>
        <p:nvPr/>
      </p:nvGrpSpPr>
      <p:grpSpPr>
        <a:xfrm>
          <a:off x="0" y="0"/>
          <a:ext cx="0" cy="0"/>
          <a:chOff x="0" y="0"/>
          <a:chExt cx="0" cy="0"/>
        </a:xfrm>
      </p:grpSpPr>
      <p:sp>
        <p:nvSpPr>
          <p:cNvPr id="28" name="Google Shape;28;p3"/>
          <p:cNvSpPr txBox="1"/>
          <p:nvPr>
            <p:ph type="ctrTitle"/>
          </p:nvPr>
        </p:nvSpPr>
        <p:spPr>
          <a:xfrm>
            <a:off x="1524000" y="3129703"/>
            <a:ext cx="9144000" cy="1360652"/>
          </a:xfrm>
          <a:prstGeom prst="rect">
            <a:avLst/>
          </a:prstGeom>
          <a:noFill/>
          <a:ln>
            <a:noFill/>
          </a:ln>
        </p:spPr>
        <p:txBody>
          <a:bodyPr anchorCtr="0" anchor="b" bIns="45700" lIns="91425" spcFirstLastPara="1" rIns="91425" wrap="square" tIns="45700">
            <a:normAutofit/>
          </a:bodyPr>
          <a:lstStyle>
            <a:lvl1pPr lvl="0" algn="ctr">
              <a:lnSpc>
                <a:spcPct val="8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
          <p:cNvSpPr txBox="1"/>
          <p:nvPr>
            <p:ph idx="1" type="subTitle"/>
          </p:nvPr>
        </p:nvSpPr>
        <p:spPr>
          <a:xfrm>
            <a:off x="1524000" y="4582430"/>
            <a:ext cx="9144000" cy="866267"/>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0" name="Google Shape;3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pic>
        <p:nvPicPr>
          <p:cNvPr id="33" name="Google Shape;33;p3"/>
          <p:cNvPicPr preferRelativeResize="0"/>
          <p:nvPr/>
        </p:nvPicPr>
        <p:blipFill rotWithShape="1">
          <a:blip r:embed="rId2">
            <a:alphaModFix/>
          </a:blip>
          <a:srcRect b="0" l="0" r="0" t="0"/>
          <a:stretch/>
        </p:blipFill>
        <p:spPr>
          <a:xfrm>
            <a:off x="3497343" y="1300561"/>
            <a:ext cx="4748931" cy="1668544"/>
          </a:xfrm>
          <a:prstGeom prst="rect">
            <a:avLst/>
          </a:prstGeom>
          <a:noFill/>
          <a:ln>
            <a:noFill/>
          </a:ln>
        </p:spPr>
      </p:pic>
      <p:grpSp>
        <p:nvGrpSpPr>
          <p:cNvPr id="34" name="Google Shape;34;p3"/>
          <p:cNvGrpSpPr/>
          <p:nvPr/>
        </p:nvGrpSpPr>
        <p:grpSpPr>
          <a:xfrm>
            <a:off x="-1" y="9429"/>
            <a:ext cx="1608943" cy="6839144"/>
            <a:chOff x="-1" y="9428"/>
            <a:chExt cx="1608943" cy="6839144"/>
          </a:xfrm>
        </p:grpSpPr>
        <p:pic>
          <p:nvPicPr>
            <p:cNvPr id="35" name="Google Shape;35;p3"/>
            <p:cNvPicPr preferRelativeResize="0"/>
            <p:nvPr/>
          </p:nvPicPr>
          <p:blipFill rotWithShape="1">
            <a:blip r:embed="rId3">
              <a:alphaModFix/>
            </a:blip>
            <a:srcRect b="54733" l="50000" r="0" t="13961"/>
            <a:stretch/>
          </p:blipFill>
          <p:spPr>
            <a:xfrm rot="5400000">
              <a:off x="-1030206" y="1039634"/>
              <a:ext cx="3201056" cy="1140645"/>
            </a:xfrm>
            <a:prstGeom prst="rect">
              <a:avLst/>
            </a:prstGeom>
            <a:noFill/>
            <a:ln>
              <a:noFill/>
            </a:ln>
          </p:spPr>
        </p:pic>
        <p:pic>
          <p:nvPicPr>
            <p:cNvPr id="36" name="Google Shape;36;p3"/>
            <p:cNvPicPr preferRelativeResize="0"/>
            <p:nvPr/>
          </p:nvPicPr>
          <p:blipFill rotWithShape="1">
            <a:blip r:embed="rId4">
              <a:alphaModFix/>
            </a:blip>
            <a:srcRect b="0" l="50000" r="0" t="55842"/>
            <a:stretch/>
          </p:blipFill>
          <p:spPr>
            <a:xfrm rot="-5400000">
              <a:off x="-796056" y="4443574"/>
              <a:ext cx="3201056" cy="1608941"/>
            </a:xfrm>
            <a:prstGeom prst="rect">
              <a:avLst/>
            </a:prstGeom>
            <a:noFill/>
            <a:ln>
              <a:noFill/>
            </a:ln>
          </p:spPr>
        </p:pic>
      </p:grpSp>
      <p:grpSp>
        <p:nvGrpSpPr>
          <p:cNvPr id="37" name="Google Shape;37;p3"/>
          <p:cNvGrpSpPr/>
          <p:nvPr/>
        </p:nvGrpSpPr>
        <p:grpSpPr>
          <a:xfrm rot="10800000">
            <a:off x="10549328" y="0"/>
            <a:ext cx="1608943" cy="6839144"/>
            <a:chOff x="-1" y="9428"/>
            <a:chExt cx="1608943" cy="6839144"/>
          </a:xfrm>
        </p:grpSpPr>
        <p:pic>
          <p:nvPicPr>
            <p:cNvPr id="38" name="Google Shape;38;p3"/>
            <p:cNvPicPr preferRelativeResize="0"/>
            <p:nvPr/>
          </p:nvPicPr>
          <p:blipFill rotWithShape="1">
            <a:blip r:embed="rId5">
              <a:alphaModFix/>
            </a:blip>
            <a:srcRect b="54733" l="50000" r="0" t="13961"/>
            <a:stretch/>
          </p:blipFill>
          <p:spPr>
            <a:xfrm rot="5400000">
              <a:off x="-1030206" y="1039634"/>
              <a:ext cx="3201056" cy="1140645"/>
            </a:xfrm>
            <a:prstGeom prst="rect">
              <a:avLst/>
            </a:prstGeom>
            <a:noFill/>
            <a:ln>
              <a:noFill/>
            </a:ln>
          </p:spPr>
        </p:pic>
        <p:pic>
          <p:nvPicPr>
            <p:cNvPr id="39" name="Google Shape;39;p3"/>
            <p:cNvPicPr preferRelativeResize="0"/>
            <p:nvPr/>
          </p:nvPicPr>
          <p:blipFill rotWithShape="1">
            <a:blip r:embed="rId4">
              <a:alphaModFix/>
            </a:blip>
            <a:srcRect b="0" l="50000" r="0" t="55842"/>
            <a:stretch/>
          </p:blipFill>
          <p:spPr>
            <a:xfrm rot="-5400000">
              <a:off x="-796056" y="4443574"/>
              <a:ext cx="3201056" cy="1608941"/>
            </a:xfrm>
            <a:prstGeom prst="rect">
              <a:avLst/>
            </a:prstGeom>
            <a:noFill/>
            <a:ln>
              <a:noFill/>
            </a:ln>
          </p:spPr>
        </p:pic>
      </p:grpSp>
    </p:spTree>
  </p:cSld>
  <p:clrMapOvr>
    <a:masterClrMapping/>
  </p:clrMapOvr>
  <p:transition spd="slow">
    <p:fade thruBlk="1"/>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cSld name="Main">
    <p:spTree>
      <p:nvGrpSpPr>
        <p:cNvPr id="40" name="Shape 40"/>
        <p:cNvGrpSpPr/>
        <p:nvPr/>
      </p:nvGrpSpPr>
      <p:grpSpPr>
        <a:xfrm>
          <a:off x="0" y="0"/>
          <a:ext cx="0" cy="0"/>
          <a:chOff x="0" y="0"/>
          <a:chExt cx="0" cy="0"/>
        </a:xfrm>
      </p:grpSpPr>
      <p:sp>
        <p:nvSpPr>
          <p:cNvPr id="41" name="Google Shape;41;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ru-RU"/>
              <a:t>‹#›</a:t>
            </a:fld>
            <a:endParaRPr/>
          </a:p>
        </p:txBody>
      </p:sp>
      <p:sp>
        <p:nvSpPr>
          <p:cNvPr id="44" name="Google Shape;44;p4"/>
          <p:cNvSpPr txBox="1"/>
          <p:nvPr>
            <p:ph type="title"/>
          </p:nvPr>
        </p:nvSpPr>
        <p:spPr>
          <a:xfrm>
            <a:off x="838200" y="365125"/>
            <a:ext cx="9257907" cy="690677"/>
          </a:xfrm>
          <a:prstGeom prst="rect">
            <a:avLst/>
          </a:prstGeom>
          <a:noFill/>
          <a:ln>
            <a:noFill/>
          </a:ln>
        </p:spPr>
        <p:txBody>
          <a:bodyPr anchorCtr="0" anchor="ctr" bIns="45700" lIns="91425" spcFirstLastPara="1" rIns="91425" wrap="square" tIns="45700">
            <a:normAutofit/>
          </a:bodyPr>
          <a:lstStyle>
            <a:lvl1pPr lvl="0" algn="l">
              <a:lnSpc>
                <a:spcPct val="8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45" name="Google Shape;45;p4"/>
          <p:cNvPicPr preferRelativeResize="0"/>
          <p:nvPr/>
        </p:nvPicPr>
        <p:blipFill rotWithShape="1">
          <a:blip r:embed="rId2">
            <a:alphaModFix/>
          </a:blip>
          <a:srcRect b="0" l="0" r="0" t="0"/>
          <a:stretch/>
        </p:blipFill>
        <p:spPr>
          <a:xfrm>
            <a:off x="9841584" y="284686"/>
            <a:ext cx="2256148" cy="792701"/>
          </a:xfrm>
          <a:prstGeom prst="rect">
            <a:avLst/>
          </a:prstGeom>
          <a:noFill/>
          <a:ln>
            <a:noFill/>
          </a:ln>
        </p:spPr>
      </p:pic>
      <p:pic>
        <p:nvPicPr>
          <p:cNvPr id="46" name="Google Shape;46;p4"/>
          <p:cNvPicPr preferRelativeResize="0"/>
          <p:nvPr/>
        </p:nvPicPr>
        <p:blipFill rotWithShape="1">
          <a:blip r:embed="rId3">
            <a:alphaModFix/>
          </a:blip>
          <a:srcRect b="54733" l="50000" r="0" t="13961"/>
          <a:stretch/>
        </p:blipFill>
        <p:spPr>
          <a:xfrm rot="5400000">
            <a:off x="-1030206" y="1039634"/>
            <a:ext cx="3201056" cy="1140645"/>
          </a:xfrm>
          <a:prstGeom prst="rect">
            <a:avLst/>
          </a:prstGeom>
          <a:noFill/>
          <a:ln>
            <a:noFill/>
          </a:ln>
        </p:spPr>
      </p:pic>
      <p:pic>
        <p:nvPicPr>
          <p:cNvPr id="47" name="Google Shape;47;p4"/>
          <p:cNvPicPr preferRelativeResize="0"/>
          <p:nvPr/>
        </p:nvPicPr>
        <p:blipFill rotWithShape="1">
          <a:blip r:embed="rId4">
            <a:alphaModFix/>
          </a:blip>
          <a:srcRect b="0" l="50000" r="0" t="55842"/>
          <a:stretch/>
        </p:blipFill>
        <p:spPr>
          <a:xfrm rot="-5400000">
            <a:off x="-796056" y="4443574"/>
            <a:ext cx="3201056" cy="1608941"/>
          </a:xfrm>
          <a:prstGeom prst="rect">
            <a:avLst/>
          </a:prstGeom>
          <a:noFill/>
          <a:ln>
            <a:noFill/>
          </a:ln>
        </p:spPr>
      </p:pic>
      <p:pic>
        <p:nvPicPr>
          <p:cNvPr id="48" name="Google Shape;48;p4"/>
          <p:cNvPicPr preferRelativeResize="0"/>
          <p:nvPr/>
        </p:nvPicPr>
        <p:blipFill rotWithShape="1">
          <a:blip r:embed="rId3">
            <a:alphaModFix/>
          </a:blip>
          <a:srcRect b="54733" l="50000" r="0" t="13961"/>
          <a:stretch/>
        </p:blipFill>
        <p:spPr>
          <a:xfrm rot="-5400000">
            <a:off x="9987420" y="4668294"/>
            <a:ext cx="3201056" cy="1140645"/>
          </a:xfrm>
          <a:prstGeom prst="rect">
            <a:avLst/>
          </a:prstGeom>
          <a:noFill/>
          <a:ln>
            <a:noFill/>
          </a:ln>
        </p:spPr>
      </p:pic>
    </p:spTree>
  </p:cSld>
  <p:clrMapOvr>
    <a:masterClrMapping/>
  </p:clrMapOvr>
  <p:transition spd="slow">
    <p:fade thruBlk="1"/>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t Title Clean">
  <p:cSld name="Hat Title Clean">
    <p:spTree>
      <p:nvGrpSpPr>
        <p:cNvPr id="49" name="Shape 49"/>
        <p:cNvGrpSpPr/>
        <p:nvPr/>
      </p:nvGrpSpPr>
      <p:grpSpPr>
        <a:xfrm>
          <a:off x="0" y="0"/>
          <a:ext cx="0" cy="0"/>
          <a:chOff x="0" y="0"/>
          <a:chExt cx="0" cy="0"/>
        </a:xfrm>
      </p:grpSpPr>
      <p:pic>
        <p:nvPicPr>
          <p:cNvPr id="50" name="Google Shape;50;p5"/>
          <p:cNvPicPr preferRelativeResize="0"/>
          <p:nvPr/>
        </p:nvPicPr>
        <p:blipFill rotWithShape="1">
          <a:blip r:embed="rId2">
            <a:alphaModFix/>
          </a:blip>
          <a:srcRect b="48522" l="23307" r="589" t="-1"/>
          <a:stretch/>
        </p:blipFill>
        <p:spPr>
          <a:xfrm>
            <a:off x="0" y="4385951"/>
            <a:ext cx="6421426" cy="2472050"/>
          </a:xfrm>
          <a:prstGeom prst="rect">
            <a:avLst/>
          </a:prstGeom>
          <a:noFill/>
          <a:ln>
            <a:noFill/>
          </a:ln>
        </p:spPr>
      </p:pic>
      <p:pic>
        <p:nvPicPr>
          <p:cNvPr id="51" name="Google Shape;51;p5"/>
          <p:cNvPicPr preferRelativeResize="0"/>
          <p:nvPr/>
        </p:nvPicPr>
        <p:blipFill rotWithShape="1">
          <a:blip r:embed="rId2">
            <a:alphaModFix/>
          </a:blip>
          <a:srcRect b="48522" l="23307" r="589" t="-1"/>
          <a:stretch/>
        </p:blipFill>
        <p:spPr>
          <a:xfrm rot="10800000">
            <a:off x="5770574" y="-1"/>
            <a:ext cx="6421426" cy="2472050"/>
          </a:xfrm>
          <a:prstGeom prst="rect">
            <a:avLst/>
          </a:prstGeom>
          <a:noFill/>
          <a:ln>
            <a:noFill/>
          </a:ln>
        </p:spPr>
      </p:pic>
      <p:grpSp>
        <p:nvGrpSpPr>
          <p:cNvPr id="52" name="Google Shape;52;p5"/>
          <p:cNvGrpSpPr/>
          <p:nvPr/>
        </p:nvGrpSpPr>
        <p:grpSpPr>
          <a:xfrm rot="5400000">
            <a:off x="442811" y="39917"/>
            <a:ext cx="130630" cy="563076"/>
            <a:chOff x="7081442" y="2246001"/>
            <a:chExt cx="130630" cy="563076"/>
          </a:xfrm>
        </p:grpSpPr>
        <p:sp>
          <p:nvSpPr>
            <p:cNvPr id="53" name="Google Shape;53;p5"/>
            <p:cNvSpPr/>
            <p:nvPr/>
          </p:nvSpPr>
          <p:spPr>
            <a:xfrm>
              <a:off x="7081443" y="2246001"/>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4" name="Google Shape;54;p5"/>
            <p:cNvSpPr/>
            <p:nvPr/>
          </p:nvSpPr>
          <p:spPr>
            <a:xfrm>
              <a:off x="7081442" y="247139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 name="Google Shape;55;p5"/>
            <p:cNvSpPr/>
            <p:nvPr/>
          </p:nvSpPr>
          <p:spPr>
            <a:xfrm>
              <a:off x="7081442" y="267844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grpSp>
        <p:nvGrpSpPr>
          <p:cNvPr id="56" name="Google Shape;56;p5"/>
          <p:cNvGrpSpPr/>
          <p:nvPr/>
        </p:nvGrpSpPr>
        <p:grpSpPr>
          <a:xfrm rot="5400000">
            <a:off x="1230428" y="39917"/>
            <a:ext cx="130630" cy="563076"/>
            <a:chOff x="7081442" y="2246001"/>
            <a:chExt cx="130630" cy="563076"/>
          </a:xfrm>
        </p:grpSpPr>
        <p:sp>
          <p:nvSpPr>
            <p:cNvPr id="57" name="Google Shape;57;p5"/>
            <p:cNvSpPr/>
            <p:nvPr/>
          </p:nvSpPr>
          <p:spPr>
            <a:xfrm>
              <a:off x="7081443" y="2246001"/>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8" name="Google Shape;58;p5"/>
            <p:cNvSpPr/>
            <p:nvPr/>
          </p:nvSpPr>
          <p:spPr>
            <a:xfrm>
              <a:off x="7081442" y="247139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9" name="Google Shape;59;p5"/>
            <p:cNvSpPr/>
            <p:nvPr/>
          </p:nvSpPr>
          <p:spPr>
            <a:xfrm>
              <a:off x="7081442" y="267844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p:transition spd="slow">
    <p:fade thruBlk="1"/>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l">
  <p:cSld name="Final">
    <p:spTree>
      <p:nvGrpSpPr>
        <p:cNvPr id="60" name="Shape 60"/>
        <p:cNvGrpSpPr/>
        <p:nvPr/>
      </p:nvGrpSpPr>
      <p:grpSpPr>
        <a:xfrm>
          <a:off x="0" y="0"/>
          <a:ext cx="0" cy="0"/>
          <a:chOff x="0" y="0"/>
          <a:chExt cx="0" cy="0"/>
        </a:xfrm>
      </p:grpSpPr>
      <p:pic>
        <p:nvPicPr>
          <p:cNvPr id="61" name="Google Shape;61;p6"/>
          <p:cNvPicPr preferRelativeResize="0"/>
          <p:nvPr/>
        </p:nvPicPr>
        <p:blipFill rotWithShape="1">
          <a:blip r:embed="rId2">
            <a:alphaModFix/>
          </a:blip>
          <a:srcRect b="0" l="0" r="0" t="0"/>
          <a:stretch/>
        </p:blipFill>
        <p:spPr>
          <a:xfrm>
            <a:off x="0" y="0"/>
            <a:ext cx="12192000" cy="6858000"/>
          </a:xfrm>
          <a:prstGeom prst="rect">
            <a:avLst/>
          </a:prstGeom>
          <a:noFill/>
          <a:ln>
            <a:noFill/>
          </a:ln>
        </p:spPr>
      </p:pic>
    </p:spTree>
  </p:cSld>
  <p:clrMapOvr>
    <a:masterClrMapping/>
  </p:clrMapOvr>
  <p:transition spd="slow">
    <p:fade thruBlk="1"/>
  </p:transition>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9257907" cy="690677"/>
          </a:xfrm>
          <a:prstGeom prst="rect">
            <a:avLst/>
          </a:prstGeom>
          <a:noFill/>
          <a:ln>
            <a:noFill/>
          </a:ln>
        </p:spPr>
        <p:txBody>
          <a:bodyPr anchorCtr="0" anchor="ctr" bIns="45700" lIns="91425" spcFirstLastPara="1" rIns="91425" wrap="square" tIns="45700">
            <a:normAutofit/>
          </a:bodyPr>
          <a:lstStyle>
            <a:lvl1pPr lvl="0" marR="0" rtl="0" algn="l">
              <a:lnSpc>
                <a:spcPct val="8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157826"/>
            <a:ext cx="10515600" cy="5019137"/>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dk1"/>
                </a:solidFill>
                <a:latin typeface="Arial"/>
                <a:ea typeface="Arial"/>
                <a:cs typeface="Arial"/>
                <a:sym typeface="Arial"/>
              </a:defRPr>
            </a:lvl1pPr>
            <a:lvl2pPr indent="0" lvl="1" marL="0" marR="0" rtl="0" algn="r">
              <a:spcBef>
                <a:spcPts val="0"/>
              </a:spcBef>
              <a:buNone/>
              <a:defRPr b="0" i="0" sz="1200" u="none" cap="none" strike="noStrike">
                <a:solidFill>
                  <a:schemeClr val="dk1"/>
                </a:solidFill>
                <a:latin typeface="Arial"/>
                <a:ea typeface="Arial"/>
                <a:cs typeface="Arial"/>
                <a:sym typeface="Arial"/>
              </a:defRPr>
            </a:lvl2pPr>
            <a:lvl3pPr indent="0" lvl="2" marL="0" marR="0" rtl="0" algn="r">
              <a:spcBef>
                <a:spcPts val="0"/>
              </a:spcBef>
              <a:buNone/>
              <a:defRPr b="0" i="0" sz="1200" u="none" cap="none" strike="noStrike">
                <a:solidFill>
                  <a:schemeClr val="dk1"/>
                </a:solidFill>
                <a:latin typeface="Arial"/>
                <a:ea typeface="Arial"/>
                <a:cs typeface="Arial"/>
                <a:sym typeface="Arial"/>
              </a:defRPr>
            </a:lvl3pPr>
            <a:lvl4pPr indent="0" lvl="3" marL="0" marR="0" rtl="0" algn="r">
              <a:spcBef>
                <a:spcPts val="0"/>
              </a:spcBef>
              <a:buNone/>
              <a:defRPr b="0" i="0" sz="1200" u="none" cap="none" strike="noStrike">
                <a:solidFill>
                  <a:schemeClr val="dk1"/>
                </a:solidFill>
                <a:latin typeface="Arial"/>
                <a:ea typeface="Arial"/>
                <a:cs typeface="Arial"/>
                <a:sym typeface="Arial"/>
              </a:defRPr>
            </a:lvl4pPr>
            <a:lvl5pPr indent="0" lvl="4" marL="0" marR="0" rtl="0" algn="r">
              <a:spcBef>
                <a:spcPts val="0"/>
              </a:spcBef>
              <a:buNone/>
              <a:defRPr b="0" i="0" sz="1200" u="none" cap="none" strike="noStrike">
                <a:solidFill>
                  <a:schemeClr val="dk1"/>
                </a:solidFill>
                <a:latin typeface="Arial"/>
                <a:ea typeface="Arial"/>
                <a:cs typeface="Arial"/>
                <a:sym typeface="Arial"/>
              </a:defRPr>
            </a:lvl5pPr>
            <a:lvl6pPr indent="0" lvl="5" marL="0" marR="0" rtl="0" algn="r">
              <a:spcBef>
                <a:spcPts val="0"/>
              </a:spcBef>
              <a:buNone/>
              <a:defRPr b="0" i="0" sz="1200" u="none" cap="none" strike="noStrike">
                <a:solidFill>
                  <a:schemeClr val="dk1"/>
                </a:solidFill>
                <a:latin typeface="Arial"/>
                <a:ea typeface="Arial"/>
                <a:cs typeface="Arial"/>
                <a:sym typeface="Arial"/>
              </a:defRPr>
            </a:lvl6pPr>
            <a:lvl7pPr indent="0" lvl="6" marL="0" marR="0" rtl="0" algn="r">
              <a:spcBef>
                <a:spcPts val="0"/>
              </a:spcBef>
              <a:buNone/>
              <a:defRPr b="0" i="0" sz="1200" u="none" cap="none" strike="noStrike">
                <a:solidFill>
                  <a:schemeClr val="dk1"/>
                </a:solidFill>
                <a:latin typeface="Arial"/>
                <a:ea typeface="Arial"/>
                <a:cs typeface="Arial"/>
                <a:sym typeface="Arial"/>
              </a:defRPr>
            </a:lvl7pPr>
            <a:lvl8pPr indent="0" lvl="7" marL="0" marR="0" rtl="0" algn="r">
              <a:spcBef>
                <a:spcPts val="0"/>
              </a:spcBef>
              <a:buNone/>
              <a:defRPr b="0" i="0" sz="1200" u="none" cap="none" strike="noStrike">
                <a:solidFill>
                  <a:schemeClr val="dk1"/>
                </a:solidFill>
                <a:latin typeface="Arial"/>
                <a:ea typeface="Arial"/>
                <a:cs typeface="Arial"/>
                <a:sym typeface="Arial"/>
              </a:defRPr>
            </a:lvl8pPr>
            <a:lvl9pPr indent="0" lvl="8" marL="0" marR="0" rtl="0" algn="r">
              <a:spcBef>
                <a:spcPts val="0"/>
              </a:spcBef>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RU"/>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drive.google.com/file/d/1flCoaKRBf3ofiUUWOafS2hmA0_cVHQ7E/view"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Tree>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8"/>
          <p:cNvSpPr txBox="1"/>
          <p:nvPr>
            <p:ph type="ctrTitle"/>
          </p:nvPr>
        </p:nvSpPr>
        <p:spPr>
          <a:xfrm>
            <a:off x="1524000" y="3129703"/>
            <a:ext cx="9144000" cy="1360652"/>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80000"/>
              </a:lnSpc>
              <a:spcBef>
                <a:spcPts val="0"/>
              </a:spcBef>
              <a:spcAft>
                <a:spcPts val="0"/>
              </a:spcAft>
              <a:buClr>
                <a:schemeClr val="dk1"/>
              </a:buClr>
              <a:buSzPct val="100000"/>
              <a:buFont typeface="Arial"/>
              <a:buNone/>
            </a:pPr>
            <a:r>
              <a:rPr b="1" lang="ru-RU"/>
              <a:t>Игровой-повествователь</a:t>
            </a:r>
            <a:endParaRPr/>
          </a:p>
        </p:txBody>
      </p:sp>
      <p:sp>
        <p:nvSpPr>
          <p:cNvPr id="71" name="Google Shape;71;p8"/>
          <p:cNvSpPr txBox="1"/>
          <p:nvPr>
            <p:ph idx="1" type="subTitle"/>
          </p:nvPr>
        </p:nvSpPr>
        <p:spPr>
          <a:xfrm>
            <a:off x="1524000" y="4582430"/>
            <a:ext cx="9144000" cy="866267"/>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lt1"/>
              </a:buClr>
              <a:buSzPts val="2400"/>
              <a:buNone/>
            </a:pPr>
            <a:r>
              <a:rPr lang="ru-RU"/>
              <a:t>Лебедев Егор</a:t>
            </a:r>
            <a:endParaRPr/>
          </a:p>
        </p:txBody>
      </p:sp>
      <p:sp>
        <p:nvSpPr>
          <p:cNvPr id="72" name="Google Shape;72;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ru-RU"/>
              <a:t>11.01.2021</a:t>
            </a:r>
            <a:endParaRPr/>
          </a:p>
        </p:txBody>
      </p:sp>
      <p:sp>
        <p:nvSpPr>
          <p:cNvPr id="73" name="Google Shape;7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9"/>
          <p:cNvSpPr txBox="1"/>
          <p:nvPr>
            <p:ph type="title"/>
          </p:nvPr>
        </p:nvSpPr>
        <p:spPr>
          <a:xfrm>
            <a:off x="838200" y="365125"/>
            <a:ext cx="9258000" cy="6906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Clr>
                <a:schemeClr val="dk1"/>
              </a:buClr>
              <a:buSzPts val="3200"/>
              <a:buFont typeface="Arial"/>
              <a:buNone/>
            </a:pPr>
            <a:r>
              <a:rPr lang="ru-RU"/>
              <a:t>Назначение и идея приложения</a:t>
            </a:r>
            <a:endParaRPr/>
          </a:p>
        </p:txBody>
      </p:sp>
      <p:grpSp>
        <p:nvGrpSpPr>
          <p:cNvPr id="79" name="Google Shape;79;p9"/>
          <p:cNvGrpSpPr/>
          <p:nvPr/>
        </p:nvGrpSpPr>
        <p:grpSpPr>
          <a:xfrm>
            <a:off x="10451429" y="3983488"/>
            <a:ext cx="130630" cy="563076"/>
            <a:chOff x="7081442" y="2246001"/>
            <a:chExt cx="130630" cy="563076"/>
          </a:xfrm>
        </p:grpSpPr>
        <p:sp>
          <p:nvSpPr>
            <p:cNvPr id="80" name="Google Shape;80;p9"/>
            <p:cNvSpPr/>
            <p:nvPr/>
          </p:nvSpPr>
          <p:spPr>
            <a:xfrm>
              <a:off x="7081443" y="2246001"/>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1" name="Google Shape;81;p9"/>
            <p:cNvSpPr/>
            <p:nvPr/>
          </p:nvSpPr>
          <p:spPr>
            <a:xfrm>
              <a:off x="7081442" y="247139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2" name="Google Shape;82;p9"/>
            <p:cNvSpPr/>
            <p:nvPr/>
          </p:nvSpPr>
          <p:spPr>
            <a:xfrm>
              <a:off x="7081442" y="2678448"/>
              <a:ext cx="130629" cy="130629"/>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
        <p:nvSpPr>
          <p:cNvPr id="83" name="Google Shape;83;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ru-RU"/>
              <a:t>11.01.2021</a:t>
            </a:r>
            <a:endParaRPr/>
          </a:p>
        </p:txBody>
      </p:sp>
      <p:sp>
        <p:nvSpPr>
          <p:cNvPr id="84" name="Google Shape;8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ru-RU"/>
              <a:t>‹#›</a:t>
            </a:fld>
            <a:endParaRPr/>
          </a:p>
        </p:txBody>
      </p:sp>
      <p:sp>
        <p:nvSpPr>
          <p:cNvPr id="85" name="Google Shape;85;p9"/>
          <p:cNvSpPr txBox="1"/>
          <p:nvPr/>
        </p:nvSpPr>
        <p:spPr>
          <a:xfrm>
            <a:off x="861925" y="1352500"/>
            <a:ext cx="9258000" cy="51873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ru-RU" sz="2500">
                <a:solidFill>
                  <a:schemeClr val="lt1"/>
                </a:solidFill>
              </a:rPr>
              <a:t>Назначение: прочитать аннотацию к определенной игре и если необходимо ее полной сюжет, а </a:t>
            </a:r>
            <a:r>
              <a:rPr lang="ru-RU" sz="2500">
                <a:solidFill>
                  <a:schemeClr val="lt1"/>
                </a:solidFill>
              </a:rPr>
              <a:t>также</a:t>
            </a:r>
            <a:r>
              <a:rPr lang="ru-RU" sz="2500">
                <a:solidFill>
                  <a:schemeClr val="lt1"/>
                </a:solidFill>
              </a:rPr>
              <a:t> увидеть скриншоты из игры.</a:t>
            </a:r>
            <a:endParaRPr sz="2500">
              <a:solidFill>
                <a:schemeClr val="lt1"/>
              </a:solidFill>
            </a:endParaRPr>
          </a:p>
          <a:p>
            <a:pPr indent="0" lvl="0" marL="0" rtl="0" algn="l">
              <a:spcBef>
                <a:spcPts val="0"/>
              </a:spcBef>
              <a:spcAft>
                <a:spcPts val="0"/>
              </a:spcAft>
              <a:buNone/>
            </a:pPr>
            <a:r>
              <a:t/>
            </a:r>
            <a:endParaRPr sz="2500">
              <a:solidFill>
                <a:schemeClr val="lt1"/>
              </a:solidFill>
            </a:endParaRPr>
          </a:p>
          <a:p>
            <a:pPr indent="0" lvl="0" marL="0" rtl="0" algn="l">
              <a:spcBef>
                <a:spcPts val="0"/>
              </a:spcBef>
              <a:spcAft>
                <a:spcPts val="0"/>
              </a:spcAft>
              <a:buNone/>
            </a:pPr>
            <a:r>
              <a:rPr lang="ru-RU" sz="2500">
                <a:solidFill>
                  <a:schemeClr val="lt1"/>
                </a:solidFill>
              </a:rPr>
              <a:t>Идея приложения: часто при </a:t>
            </a:r>
            <a:r>
              <a:rPr lang="ru-RU" sz="2500">
                <a:solidFill>
                  <a:schemeClr val="lt1"/>
                </a:solidFill>
              </a:rPr>
              <a:t>выборе</a:t>
            </a:r>
            <a:r>
              <a:rPr lang="ru-RU" sz="2500">
                <a:solidFill>
                  <a:schemeClr val="lt1"/>
                </a:solidFill>
              </a:rPr>
              <a:t> игры для прохождения</a:t>
            </a:r>
            <a:endParaRPr sz="2500">
              <a:solidFill>
                <a:schemeClr val="lt1"/>
              </a:solidFill>
            </a:endParaRPr>
          </a:p>
          <a:p>
            <a:pPr indent="0" lvl="0" marL="0" rtl="0" algn="l">
              <a:spcBef>
                <a:spcPts val="0"/>
              </a:spcBef>
              <a:spcAft>
                <a:spcPts val="0"/>
              </a:spcAft>
              <a:buNone/>
            </a:pPr>
            <a:r>
              <a:rPr lang="ru-RU" sz="2500">
                <a:solidFill>
                  <a:schemeClr val="lt1"/>
                </a:solidFill>
              </a:rPr>
              <a:t>людт сталкиваются с проблемой, что узнавать спойлеры не хочется, но определиться стоит ли брать игру необходимо, именно поэтому в данном приложении можно узнать краткую информацию об игре не занимаясь поиском по всему интернету.  Также если необходимо узнать полный сюжет для общения, для создания обзора на игру не тратя время на прохождение или узнать можно ли играть ребенку в данную игру прочитав сюжет.</a:t>
            </a:r>
            <a:endParaRPr sz="2500">
              <a:solidFill>
                <a:schemeClr val="lt1"/>
              </a:solidFill>
            </a:endParaRPr>
          </a:p>
        </p:txBody>
      </p:sp>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0"/>
          <p:cNvSpPr txBox="1"/>
          <p:nvPr>
            <p:ph type="title"/>
          </p:nvPr>
        </p:nvSpPr>
        <p:spPr>
          <a:xfrm>
            <a:off x="838200" y="365125"/>
            <a:ext cx="9258000" cy="6906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Clr>
                <a:schemeClr val="dk1"/>
              </a:buClr>
              <a:buSzPts val="3200"/>
              <a:buFont typeface="Arial"/>
              <a:buNone/>
            </a:pPr>
            <a:r>
              <a:rPr lang="ru-RU"/>
              <a:t>Работоспособность приложения</a:t>
            </a:r>
            <a:endParaRPr/>
          </a:p>
        </p:txBody>
      </p:sp>
      <p:grpSp>
        <p:nvGrpSpPr>
          <p:cNvPr id="91" name="Google Shape;91;p10"/>
          <p:cNvGrpSpPr/>
          <p:nvPr/>
        </p:nvGrpSpPr>
        <p:grpSpPr>
          <a:xfrm>
            <a:off x="10451429" y="3983488"/>
            <a:ext cx="130501" cy="562947"/>
            <a:chOff x="7081442" y="2246001"/>
            <a:chExt cx="130501" cy="562947"/>
          </a:xfrm>
        </p:grpSpPr>
        <p:sp>
          <p:nvSpPr>
            <p:cNvPr id="92" name="Google Shape;92;p10"/>
            <p:cNvSpPr/>
            <p:nvPr/>
          </p:nvSpPr>
          <p:spPr>
            <a:xfrm>
              <a:off x="7081443" y="2246001"/>
              <a:ext cx="130500" cy="130500"/>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3" name="Google Shape;93;p10"/>
            <p:cNvSpPr/>
            <p:nvPr/>
          </p:nvSpPr>
          <p:spPr>
            <a:xfrm>
              <a:off x="7081442" y="2471398"/>
              <a:ext cx="130500" cy="130500"/>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4" name="Google Shape;94;p10"/>
            <p:cNvSpPr/>
            <p:nvPr/>
          </p:nvSpPr>
          <p:spPr>
            <a:xfrm>
              <a:off x="7081442" y="2678448"/>
              <a:ext cx="130500" cy="130500"/>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
        <p:nvSpPr>
          <p:cNvPr id="95" name="Google Shape;95;p1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ru-RU"/>
              <a:t>11.01.2021</a:t>
            </a:r>
            <a:endParaRPr/>
          </a:p>
        </p:txBody>
      </p:sp>
      <p:sp>
        <p:nvSpPr>
          <p:cNvPr id="96" name="Google Shape;96;p1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ru-RU"/>
              <a:t>‹#›</a:t>
            </a:fld>
            <a:endParaRPr/>
          </a:p>
        </p:txBody>
      </p:sp>
      <p:pic>
        <p:nvPicPr>
          <p:cNvPr id="97" name="Google Shape;97;p10" title="20220530_015845(0).mp4">
            <a:hlinkClick r:id="rId3"/>
          </p:cNvPr>
          <p:cNvPicPr preferRelativeResize="0"/>
          <p:nvPr/>
        </p:nvPicPr>
        <p:blipFill>
          <a:blip r:embed="rId4">
            <a:alphaModFix/>
          </a:blip>
          <a:stretch>
            <a:fillRect/>
          </a:stretch>
        </p:blipFill>
        <p:spPr>
          <a:xfrm>
            <a:off x="3181200" y="1055725"/>
            <a:ext cx="4572000" cy="5205025"/>
          </a:xfrm>
          <a:prstGeom prst="rect">
            <a:avLst/>
          </a:prstGeom>
          <a:noFill/>
          <a:ln>
            <a:noFill/>
          </a:ln>
        </p:spPr>
      </p:pic>
    </p:spTree>
  </p:cSld>
  <p:clrMapOvr>
    <a:masterClrMapping/>
  </p:clrMapOvr>
  <p:transition spd="slow">
    <p:fade thruBlk="1"/>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1"/>
          <p:cNvSpPr txBox="1"/>
          <p:nvPr>
            <p:ph type="title"/>
          </p:nvPr>
        </p:nvSpPr>
        <p:spPr>
          <a:xfrm>
            <a:off x="838200" y="365125"/>
            <a:ext cx="9258000" cy="6906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Clr>
                <a:schemeClr val="dk1"/>
              </a:buClr>
              <a:buSzPts val="3200"/>
              <a:buFont typeface="Arial"/>
              <a:buNone/>
            </a:pPr>
            <a:r>
              <a:rPr lang="ru-RU"/>
              <a:t>Основные классы</a:t>
            </a:r>
            <a:endParaRPr/>
          </a:p>
        </p:txBody>
      </p:sp>
      <p:grpSp>
        <p:nvGrpSpPr>
          <p:cNvPr id="103" name="Google Shape;103;p11"/>
          <p:cNvGrpSpPr/>
          <p:nvPr/>
        </p:nvGrpSpPr>
        <p:grpSpPr>
          <a:xfrm>
            <a:off x="10451429" y="3983488"/>
            <a:ext cx="130501" cy="562947"/>
            <a:chOff x="7081442" y="2246001"/>
            <a:chExt cx="130501" cy="562947"/>
          </a:xfrm>
        </p:grpSpPr>
        <p:sp>
          <p:nvSpPr>
            <p:cNvPr id="104" name="Google Shape;104;p11"/>
            <p:cNvSpPr/>
            <p:nvPr/>
          </p:nvSpPr>
          <p:spPr>
            <a:xfrm>
              <a:off x="7081443" y="2246001"/>
              <a:ext cx="130500" cy="130500"/>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5" name="Google Shape;105;p11"/>
            <p:cNvSpPr/>
            <p:nvPr/>
          </p:nvSpPr>
          <p:spPr>
            <a:xfrm>
              <a:off x="7081442" y="2471398"/>
              <a:ext cx="130500" cy="130500"/>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6" name="Google Shape;106;p11"/>
            <p:cNvSpPr/>
            <p:nvPr/>
          </p:nvSpPr>
          <p:spPr>
            <a:xfrm>
              <a:off x="7081442" y="2678448"/>
              <a:ext cx="130500" cy="130500"/>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
        <p:nvSpPr>
          <p:cNvPr id="107" name="Google Shape;107;p1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ru-RU"/>
              <a:t>11.01.2021</a:t>
            </a:r>
            <a:endParaRPr/>
          </a:p>
        </p:txBody>
      </p:sp>
      <p:sp>
        <p:nvSpPr>
          <p:cNvPr id="108" name="Google Shape;108;p1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ru-RU"/>
              <a:t>‹#›</a:t>
            </a:fld>
            <a:endParaRPr/>
          </a:p>
        </p:txBody>
      </p:sp>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2"/>
          <p:cNvSpPr txBox="1"/>
          <p:nvPr>
            <p:ph type="title"/>
          </p:nvPr>
        </p:nvSpPr>
        <p:spPr>
          <a:xfrm>
            <a:off x="838200" y="365125"/>
            <a:ext cx="9258000" cy="6906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Clr>
                <a:schemeClr val="dk1"/>
              </a:buClr>
              <a:buSzPts val="3200"/>
              <a:buFont typeface="Arial"/>
              <a:buNone/>
            </a:pPr>
            <a:r>
              <a:rPr lang="ru-RU"/>
              <a:t>Заключение</a:t>
            </a:r>
            <a:endParaRPr/>
          </a:p>
        </p:txBody>
      </p:sp>
      <p:grpSp>
        <p:nvGrpSpPr>
          <p:cNvPr id="114" name="Google Shape;114;p12"/>
          <p:cNvGrpSpPr/>
          <p:nvPr/>
        </p:nvGrpSpPr>
        <p:grpSpPr>
          <a:xfrm>
            <a:off x="10451429" y="3983488"/>
            <a:ext cx="130501" cy="562947"/>
            <a:chOff x="7081442" y="2246001"/>
            <a:chExt cx="130501" cy="562947"/>
          </a:xfrm>
        </p:grpSpPr>
        <p:sp>
          <p:nvSpPr>
            <p:cNvPr id="115" name="Google Shape;115;p12"/>
            <p:cNvSpPr/>
            <p:nvPr/>
          </p:nvSpPr>
          <p:spPr>
            <a:xfrm>
              <a:off x="7081443" y="2246001"/>
              <a:ext cx="130500" cy="130500"/>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6" name="Google Shape;116;p12"/>
            <p:cNvSpPr/>
            <p:nvPr/>
          </p:nvSpPr>
          <p:spPr>
            <a:xfrm>
              <a:off x="7081442" y="2471398"/>
              <a:ext cx="130500" cy="130500"/>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7" name="Google Shape;117;p12"/>
            <p:cNvSpPr/>
            <p:nvPr/>
          </p:nvSpPr>
          <p:spPr>
            <a:xfrm>
              <a:off x="7081442" y="2678448"/>
              <a:ext cx="130500" cy="130500"/>
            </a:xfrm>
            <a:prstGeom prst="ellipse">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
        <p:nvSpPr>
          <p:cNvPr id="118" name="Google Shape;118;p1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ru-RU"/>
              <a:t>11.01.2021</a:t>
            </a:r>
            <a:endParaRPr/>
          </a:p>
        </p:txBody>
      </p:sp>
      <p:sp>
        <p:nvSpPr>
          <p:cNvPr id="119" name="Google Shape;119;p1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ru-RU"/>
              <a:t>‹#›</a:t>
            </a:fld>
            <a:endParaRPr/>
          </a:p>
        </p:txBody>
      </p:sp>
      <p:sp>
        <p:nvSpPr>
          <p:cNvPr id="120" name="Google Shape;120;p12"/>
          <p:cNvSpPr txBox="1"/>
          <p:nvPr/>
        </p:nvSpPr>
        <p:spPr>
          <a:xfrm>
            <a:off x="891075" y="1527525"/>
            <a:ext cx="9258000" cy="364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500">
                <a:solidFill>
                  <a:schemeClr val="dk1"/>
                </a:solidFill>
              </a:rPr>
              <a:t>Мной была  реализована основная идея этого </a:t>
            </a:r>
            <a:r>
              <a:rPr lang="ru-RU" sz="2500">
                <a:solidFill>
                  <a:schemeClr val="dk1"/>
                </a:solidFill>
              </a:rPr>
              <a:t>приложения и половина работы с приложением сделана.</a:t>
            </a:r>
            <a:endParaRPr sz="2500">
              <a:solidFill>
                <a:schemeClr val="dk1"/>
              </a:solidFill>
            </a:endParaRPr>
          </a:p>
          <a:p>
            <a:pPr indent="0" lvl="0" marL="0" rtl="0" algn="l">
              <a:spcBef>
                <a:spcPts val="0"/>
              </a:spcBef>
              <a:spcAft>
                <a:spcPts val="0"/>
              </a:spcAft>
              <a:buNone/>
            </a:pPr>
            <a:r>
              <a:rPr lang="ru-RU" sz="2500">
                <a:solidFill>
                  <a:schemeClr val="dk1"/>
                </a:solidFill>
              </a:rPr>
              <a:t>Конечно необходимо доработать возрастные ограничения к каждой из игр. Сделать поиск игр по списку. Фильтр игр по жанрам и возрастному ограничению. </a:t>
            </a:r>
            <a:endParaRPr sz="2500">
              <a:solidFill>
                <a:schemeClr val="dk1"/>
              </a:solidFill>
            </a:endParaRPr>
          </a:p>
          <a:p>
            <a:pPr indent="0" lvl="0" marL="0" rtl="0" algn="l">
              <a:spcBef>
                <a:spcPts val="0"/>
              </a:spcBef>
              <a:spcAft>
                <a:spcPts val="0"/>
              </a:spcAft>
              <a:buNone/>
            </a:pPr>
            <a:r>
              <a:rPr lang="ru-RU" sz="2500">
                <a:solidFill>
                  <a:schemeClr val="dk1"/>
                </a:solidFill>
              </a:rPr>
              <a:t>Создать возможность регистрации в приложении для пользователей и администраторов.</a:t>
            </a:r>
            <a:endParaRPr sz="2500">
              <a:solidFill>
                <a:schemeClr val="dk1"/>
              </a:solidFill>
            </a:endParaRPr>
          </a:p>
          <a:p>
            <a:pPr indent="0" lvl="0" marL="0" rtl="0" algn="l">
              <a:spcBef>
                <a:spcPts val="0"/>
              </a:spcBef>
              <a:spcAft>
                <a:spcPts val="0"/>
              </a:spcAft>
              <a:buNone/>
            </a:pPr>
            <a:r>
              <a:rPr lang="ru-RU" sz="2500">
                <a:solidFill>
                  <a:schemeClr val="dk1"/>
                </a:solidFill>
              </a:rPr>
              <a:t>Создать возможность заносить игры в список которые хочешь прочитать, которые прочитал и т.п. </a:t>
            </a:r>
            <a:endParaRPr sz="2500">
              <a:solidFill>
                <a:schemeClr val="dk1"/>
              </a:solidFill>
            </a:endParaRPr>
          </a:p>
        </p:txBody>
      </p:sp>
    </p:spTree>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3"/>
          <p:cNvSpPr txBox="1"/>
          <p:nvPr>
            <p:ph idx="4294967295" type="dt"/>
          </p:nvPr>
        </p:nvSpPr>
        <p:spPr>
          <a:xfrm>
            <a:off x="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ru-RU"/>
              <a:t>11.01.2021</a:t>
            </a:r>
            <a:endParaRPr/>
          </a:p>
        </p:txBody>
      </p:sp>
      <p:sp>
        <p:nvSpPr>
          <p:cNvPr id="126" name="Google Shape;126;p13"/>
          <p:cNvSpPr txBox="1"/>
          <p:nvPr>
            <p:ph idx="4294967295" type="sldNum"/>
          </p:nvPr>
        </p:nvSpPr>
        <p:spPr>
          <a:xfrm>
            <a:off x="94488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ru-RU"/>
              <a:t>‹#›</a:t>
            </a:fld>
            <a:endParaRPr/>
          </a:p>
        </p:txBody>
      </p:sp>
      <p:pic>
        <p:nvPicPr>
          <p:cNvPr id="127" name="Google Shape;127;p13"/>
          <p:cNvPicPr preferRelativeResize="0"/>
          <p:nvPr/>
        </p:nvPicPr>
        <p:blipFill rotWithShape="1">
          <a:blip r:embed="rId3">
            <a:alphaModFix/>
          </a:blip>
          <a:srcRect b="0" l="0" r="0" t="0"/>
          <a:stretch/>
        </p:blipFill>
        <p:spPr>
          <a:xfrm>
            <a:off x="4856174" y="3239207"/>
            <a:ext cx="2479652" cy="379586"/>
          </a:xfrm>
          <a:prstGeom prst="rect">
            <a:avLst/>
          </a:prstGeom>
          <a:noFill/>
          <a:ln>
            <a:noFill/>
          </a:ln>
        </p:spPr>
      </p:pic>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name="Samsung IT School">
  <a:themeElements>
    <a:clrScheme name="Другая 1">
      <a:dk1>
        <a:srgbClr val="FFFFFF"/>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E7E6E6"/>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Тема Office">
  <a:themeElements>
    <a:clrScheme name="Стандартная">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